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486A-0A8E-4DF3-AC2E-79902532E9A3}" type="datetimeFigureOut">
              <a:rPr lang="en-US" smtClean="0"/>
              <a:t>2/28/2010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C693-FB21-407C-BD9B-4BA38A4EA03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486A-0A8E-4DF3-AC2E-79902532E9A3}" type="datetimeFigureOut">
              <a:rPr lang="en-US" smtClean="0"/>
              <a:t>2/28/2010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C693-FB21-407C-BD9B-4BA38A4EA03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486A-0A8E-4DF3-AC2E-79902532E9A3}" type="datetimeFigureOut">
              <a:rPr lang="en-US" smtClean="0"/>
              <a:t>2/28/2010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C693-FB21-407C-BD9B-4BA38A4EA03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486A-0A8E-4DF3-AC2E-79902532E9A3}" type="datetimeFigureOut">
              <a:rPr lang="en-US" smtClean="0"/>
              <a:t>2/28/2010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C693-FB21-407C-BD9B-4BA38A4EA03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486A-0A8E-4DF3-AC2E-79902532E9A3}" type="datetimeFigureOut">
              <a:rPr lang="en-US" smtClean="0"/>
              <a:t>2/28/2010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C693-FB21-407C-BD9B-4BA38A4EA03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486A-0A8E-4DF3-AC2E-79902532E9A3}" type="datetimeFigureOut">
              <a:rPr lang="en-US" smtClean="0"/>
              <a:t>2/28/2010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C693-FB21-407C-BD9B-4BA38A4EA03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486A-0A8E-4DF3-AC2E-79902532E9A3}" type="datetimeFigureOut">
              <a:rPr lang="en-US" smtClean="0"/>
              <a:t>2/28/2010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C693-FB21-407C-BD9B-4BA38A4EA03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486A-0A8E-4DF3-AC2E-79902532E9A3}" type="datetimeFigureOut">
              <a:rPr lang="en-US" smtClean="0"/>
              <a:t>2/28/2010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C693-FB21-407C-BD9B-4BA38A4EA03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486A-0A8E-4DF3-AC2E-79902532E9A3}" type="datetimeFigureOut">
              <a:rPr lang="en-US" smtClean="0"/>
              <a:t>2/28/2010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C693-FB21-407C-BD9B-4BA38A4EA03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486A-0A8E-4DF3-AC2E-79902532E9A3}" type="datetimeFigureOut">
              <a:rPr lang="en-US" smtClean="0"/>
              <a:t>2/28/2010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C693-FB21-407C-BD9B-4BA38A4EA03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486A-0A8E-4DF3-AC2E-79902532E9A3}" type="datetimeFigureOut">
              <a:rPr lang="en-US" smtClean="0"/>
              <a:t>2/28/2010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C693-FB21-407C-BD9B-4BA38A4EA03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B486A-0A8E-4DF3-AC2E-79902532E9A3}" type="datetimeFigureOut">
              <a:rPr lang="en-US" smtClean="0"/>
              <a:t>2/28/2010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3C693-FB21-407C-BD9B-4BA38A4EA03C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The Rear-Guard</a:t>
            </a:r>
            <a:br>
              <a:rPr lang="en-GB" dirty="0" smtClean="0"/>
            </a:br>
            <a:r>
              <a:rPr lang="en-GB" dirty="0" smtClean="0"/>
              <a:t>by Siegfried Sassoon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The Rear-Guard was written in 1917 while Sassoon was convalescing.  It would have been about the same time he met Wilfred Owen.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Longer and a little more difficult than the previous two poems, The Rear-Guard is a fictional account of a soldier’s experience in the ‘rear-guard’ (any soldier – the impersonal pronoun ‘he’ is used). Rear-guard troops are traditionally responsible for protecting the vulnerable positions behind the front-line.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dirty="0" smtClean="0"/>
              <a:t>Through the soldier’s experience, the true horror of war is witnessed.  In this respect it is not dissimilar to </a:t>
            </a:r>
            <a:r>
              <a:rPr lang="en-GB" dirty="0" err="1" smtClean="0"/>
              <a:t>Owen’s</a:t>
            </a:r>
            <a:r>
              <a:rPr lang="en-GB" dirty="0" smtClean="0"/>
              <a:t> </a:t>
            </a:r>
            <a:r>
              <a:rPr lang="en-GB" dirty="0" err="1" smtClean="0"/>
              <a:t>Dulce</a:t>
            </a:r>
            <a:r>
              <a:rPr lang="en-GB" dirty="0" smtClean="0"/>
              <a:t> Et Decorum Est.  It is a poem keen to give the reader a sense of the reality – the almost clumsy changes in meter and rhyme, various uses of alliteration, assonance and sibilance create brief but dissonant bursts like gunfire.  It is a very different poem to the simple anti-establishmentarianism of They or The Hero.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It is a busy and confused poem – lots seems to happen.  As with many of Sassoon’s poems, speech is used – how does speech differ here compared with They or The Hero? 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Subject &amp; Theme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Make a list under each heading.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71472" y="264318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Form and Structure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00034" y="357187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is the poem’s form and structure?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Language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In pairs, pick three key quotes.</a:t>
            </a:r>
          </a:p>
          <a:p>
            <a:pPr>
              <a:buNone/>
            </a:pPr>
            <a:endParaRPr lang="en-GB" dirty="0"/>
          </a:p>
          <a:p>
            <a:pPr>
              <a:buNone/>
            </a:pPr>
            <a:r>
              <a:rPr lang="en-GB" dirty="0" smtClean="0"/>
              <a:t>Explain very carefully why you have chosen them.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Context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Pick out at least one thing that satisfies AO4 – contextual detail.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256</Words>
  <Application>Microsoft Office PowerPoint</Application>
  <PresentationFormat>On-screen Show (4:3)</PresentationFormat>
  <Paragraphs>20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The Rear-Guard by Siegfried Sassoon</vt:lpstr>
      <vt:lpstr>Overview</vt:lpstr>
      <vt:lpstr>Overview</vt:lpstr>
      <vt:lpstr>Overview</vt:lpstr>
      <vt:lpstr>Overview</vt:lpstr>
      <vt:lpstr>Subject &amp; Theme</vt:lpstr>
      <vt:lpstr>Language</vt:lpstr>
      <vt:lpstr>Context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Rear-Guard by Siegfried Sassoon</dc:title>
  <dc:creator>Harper</dc:creator>
  <cp:lastModifiedBy>Harper</cp:lastModifiedBy>
  <cp:revision>3</cp:revision>
  <dcterms:created xsi:type="dcterms:W3CDTF">2010-02-28T14:09:48Z</dcterms:created>
  <dcterms:modified xsi:type="dcterms:W3CDTF">2010-02-28T14:32:23Z</dcterms:modified>
</cp:coreProperties>
</file>