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58"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9BE83AF-7F72-4CD7-A9C6-1FF5F0052BE8}" type="datetimeFigureOut">
              <a:rPr lang="en-US" smtClean="0"/>
              <a:t>2/28/2010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3F1FE4-B602-457B-B7D0-1795DAD60401}"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9BE83AF-7F72-4CD7-A9C6-1FF5F0052BE8}" type="datetimeFigureOut">
              <a:rPr lang="en-US" smtClean="0"/>
              <a:t>2/28/2010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3F1FE4-B602-457B-B7D0-1795DAD60401}"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9BE83AF-7F72-4CD7-A9C6-1FF5F0052BE8}" type="datetimeFigureOut">
              <a:rPr lang="en-US" smtClean="0"/>
              <a:t>2/28/2010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3F1FE4-B602-457B-B7D0-1795DAD60401}"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9BE83AF-7F72-4CD7-A9C6-1FF5F0052BE8}" type="datetimeFigureOut">
              <a:rPr lang="en-US" smtClean="0"/>
              <a:t>2/28/2010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3F1FE4-B602-457B-B7D0-1795DAD60401}"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BE83AF-7F72-4CD7-A9C6-1FF5F0052BE8}" type="datetimeFigureOut">
              <a:rPr lang="en-US" smtClean="0"/>
              <a:t>2/28/2010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3F1FE4-B602-457B-B7D0-1795DAD60401}"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9BE83AF-7F72-4CD7-A9C6-1FF5F0052BE8}" type="datetimeFigureOut">
              <a:rPr lang="en-US" smtClean="0"/>
              <a:t>2/28/2010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C3F1FE4-B602-457B-B7D0-1795DAD60401}"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9BE83AF-7F72-4CD7-A9C6-1FF5F0052BE8}" type="datetimeFigureOut">
              <a:rPr lang="en-US" smtClean="0"/>
              <a:t>2/28/2010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C3F1FE4-B602-457B-B7D0-1795DAD60401}"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9BE83AF-7F72-4CD7-A9C6-1FF5F0052BE8}" type="datetimeFigureOut">
              <a:rPr lang="en-US" smtClean="0"/>
              <a:t>2/28/2010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C3F1FE4-B602-457B-B7D0-1795DAD60401}"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BE83AF-7F72-4CD7-A9C6-1FF5F0052BE8}" type="datetimeFigureOut">
              <a:rPr lang="en-US" smtClean="0"/>
              <a:t>2/28/2010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C3F1FE4-B602-457B-B7D0-1795DAD60401}"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BE83AF-7F72-4CD7-A9C6-1FF5F0052BE8}" type="datetimeFigureOut">
              <a:rPr lang="en-US" smtClean="0"/>
              <a:t>2/28/2010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C3F1FE4-B602-457B-B7D0-1795DAD60401}"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BE83AF-7F72-4CD7-A9C6-1FF5F0052BE8}" type="datetimeFigureOut">
              <a:rPr lang="en-US" smtClean="0"/>
              <a:t>2/28/2010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C3F1FE4-B602-457B-B7D0-1795DAD60401}"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BE83AF-7F72-4CD7-A9C6-1FF5F0052BE8}" type="datetimeFigureOut">
              <a:rPr lang="en-US" smtClean="0"/>
              <a:t>2/28/2010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3F1FE4-B602-457B-B7D0-1795DAD60401}"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The Hero </a:t>
            </a:r>
            <a:br>
              <a:rPr lang="en-GB" dirty="0" smtClean="0"/>
            </a:br>
            <a:r>
              <a:rPr lang="en-GB" dirty="0" smtClean="0"/>
              <a:t>by Siegfried Sassoon</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Overview</a:t>
            </a:r>
            <a:endParaRPr lang="en-GB" dirty="0"/>
          </a:p>
        </p:txBody>
      </p:sp>
      <p:sp>
        <p:nvSpPr>
          <p:cNvPr id="3" name="Content Placeholder 2"/>
          <p:cNvSpPr>
            <a:spLocks noGrp="1"/>
          </p:cNvSpPr>
          <p:nvPr>
            <p:ph idx="1"/>
          </p:nvPr>
        </p:nvSpPr>
        <p:spPr/>
        <p:txBody>
          <a:bodyPr>
            <a:normAutofit fontScale="92500" lnSpcReduction="20000"/>
          </a:bodyPr>
          <a:lstStyle/>
          <a:p>
            <a:pPr>
              <a:buNone/>
            </a:pPr>
            <a:r>
              <a:rPr lang="en-GB" dirty="0" smtClean="0"/>
              <a:t>One of Sassoon’s most famous poems, The Hero is a narrative piece in which an officer delivers a handwritten note, from a colonel on the front line, to a mother of a soldier explaining that her son has been killed. </a:t>
            </a:r>
          </a:p>
          <a:p>
            <a:pPr>
              <a:buNone/>
            </a:pPr>
            <a:r>
              <a:rPr lang="en-GB" dirty="0" smtClean="0"/>
              <a:t>The title and first stanza give the impression that he died a heroic death but then the second and third stanzas reveal through the officer's thoughts that in fact he panicked and was killed as he tried either to run away/get himself injured in order to be sent home.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Overview</a:t>
            </a:r>
            <a:endParaRPr lang="en-GB" dirty="0"/>
          </a:p>
        </p:txBody>
      </p:sp>
      <p:sp>
        <p:nvSpPr>
          <p:cNvPr id="3" name="Content Placeholder 2"/>
          <p:cNvSpPr>
            <a:spLocks noGrp="1"/>
          </p:cNvSpPr>
          <p:nvPr>
            <p:ph idx="1"/>
          </p:nvPr>
        </p:nvSpPr>
        <p:spPr/>
        <p:txBody>
          <a:bodyPr>
            <a:normAutofit fontScale="92500" lnSpcReduction="10000"/>
          </a:bodyPr>
          <a:lstStyle/>
          <a:p>
            <a:pPr>
              <a:buNone/>
            </a:pPr>
            <a:r>
              <a:rPr lang="en-GB" dirty="0" smtClean="0"/>
              <a:t>However in WWI the families of men who deserted were not told the truth about how they died, as it was thought to be kinder to let them think that they had died heroes. </a:t>
            </a:r>
          </a:p>
          <a:p>
            <a:pPr>
              <a:buNone/>
            </a:pPr>
            <a:r>
              <a:rPr lang="en-GB" dirty="0" smtClean="0"/>
              <a:t>Sassoon implies criticism of the officer, who represents high-ranking officials in the army, who has a callous disregard for the boy's death, and creating sympathy for both Jack and the mother, who represent the ordinary soldiers of the war and their families. </a:t>
            </a:r>
          </a:p>
          <a:p>
            <a:pPr>
              <a:buNone/>
            </a:pP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Subject &amp; Theme</a:t>
            </a:r>
            <a:endParaRPr lang="en-GB" dirty="0"/>
          </a:p>
        </p:txBody>
      </p:sp>
      <p:sp>
        <p:nvSpPr>
          <p:cNvPr id="3" name="Content Placeholder 2"/>
          <p:cNvSpPr>
            <a:spLocks noGrp="1"/>
          </p:cNvSpPr>
          <p:nvPr>
            <p:ph idx="1"/>
          </p:nvPr>
        </p:nvSpPr>
        <p:spPr/>
        <p:txBody>
          <a:bodyPr/>
          <a:lstStyle/>
          <a:p>
            <a:pPr>
              <a:buNone/>
            </a:pPr>
            <a:r>
              <a:rPr lang="en-GB" dirty="0" smtClean="0"/>
              <a:t>Make a list under each heading.</a:t>
            </a:r>
            <a:endParaRPr lang="en-GB" dirty="0"/>
          </a:p>
        </p:txBody>
      </p:sp>
      <p:sp>
        <p:nvSpPr>
          <p:cNvPr id="4" name="Title 1"/>
          <p:cNvSpPr txBox="1">
            <a:spLocks/>
          </p:cNvSpPr>
          <p:nvPr/>
        </p:nvSpPr>
        <p:spPr>
          <a:xfrm>
            <a:off x="571472" y="2643182"/>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4400" b="0" i="0" u="none" strike="noStrike" kern="1200" cap="none" spc="0" normalizeH="0" baseline="0" noProof="0" dirty="0" smtClean="0">
                <a:ln>
                  <a:noFill/>
                </a:ln>
                <a:solidFill>
                  <a:schemeClr val="tx1"/>
                </a:solidFill>
                <a:effectLst/>
                <a:uLnTx/>
                <a:uFillTx/>
                <a:latin typeface="+mj-lt"/>
                <a:ea typeface="+mj-ea"/>
                <a:cs typeface="+mj-cs"/>
              </a:rPr>
              <a:t>Form and Structure</a:t>
            </a:r>
          </a:p>
        </p:txBody>
      </p:sp>
      <p:sp>
        <p:nvSpPr>
          <p:cNvPr id="5" name="Content Placeholder 2"/>
          <p:cNvSpPr txBox="1">
            <a:spLocks/>
          </p:cNvSpPr>
          <p:nvPr/>
        </p:nvSpPr>
        <p:spPr>
          <a:xfrm>
            <a:off x="500034" y="3571876"/>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3200" b="0" i="0" u="none" strike="noStrike" kern="1200" cap="none" spc="0" normalizeH="0" baseline="0" noProof="0" dirty="0" smtClean="0">
                <a:ln>
                  <a:noFill/>
                </a:ln>
                <a:solidFill>
                  <a:schemeClr val="tx1"/>
                </a:solidFill>
                <a:effectLst/>
                <a:uLnTx/>
                <a:uFillTx/>
                <a:latin typeface="+mn-lt"/>
                <a:ea typeface="+mn-ea"/>
                <a:cs typeface="+mn-cs"/>
              </a:rPr>
              <a:t>What is the poem’s form and structure?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Language</a:t>
            </a:r>
            <a:endParaRPr lang="en-GB" dirty="0"/>
          </a:p>
        </p:txBody>
      </p:sp>
      <p:sp>
        <p:nvSpPr>
          <p:cNvPr id="3" name="Content Placeholder 2"/>
          <p:cNvSpPr>
            <a:spLocks noGrp="1"/>
          </p:cNvSpPr>
          <p:nvPr>
            <p:ph idx="1"/>
          </p:nvPr>
        </p:nvSpPr>
        <p:spPr/>
        <p:txBody>
          <a:bodyPr/>
          <a:lstStyle/>
          <a:p>
            <a:pPr>
              <a:buNone/>
            </a:pPr>
            <a:r>
              <a:rPr lang="en-GB" dirty="0" smtClean="0"/>
              <a:t>In pairs, pick three key quotes.</a:t>
            </a:r>
          </a:p>
          <a:p>
            <a:pPr>
              <a:buNone/>
            </a:pPr>
            <a:endParaRPr lang="en-GB" dirty="0"/>
          </a:p>
          <a:p>
            <a:pPr>
              <a:buNone/>
            </a:pPr>
            <a:r>
              <a:rPr lang="en-GB" dirty="0" smtClean="0"/>
              <a:t>Explain very carefully why you have chosen them.</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Context</a:t>
            </a:r>
            <a:endParaRPr lang="en-GB" dirty="0"/>
          </a:p>
        </p:txBody>
      </p:sp>
      <p:sp>
        <p:nvSpPr>
          <p:cNvPr id="3" name="Content Placeholder 2"/>
          <p:cNvSpPr>
            <a:spLocks noGrp="1"/>
          </p:cNvSpPr>
          <p:nvPr>
            <p:ph idx="1"/>
          </p:nvPr>
        </p:nvSpPr>
        <p:spPr/>
        <p:txBody>
          <a:bodyPr/>
          <a:lstStyle/>
          <a:p>
            <a:pPr>
              <a:buNone/>
            </a:pPr>
            <a:r>
              <a:rPr lang="en-GB" dirty="0" smtClean="0"/>
              <a:t>Pick out at least one thing that satisfies AO4 – contextual detail.</a:t>
            </a:r>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234</Words>
  <Application>Microsoft Office PowerPoint</Application>
  <PresentationFormat>On-screen Show (4:3)</PresentationFormat>
  <Paragraphs>18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The Hero  by Siegfried Sassoon</vt:lpstr>
      <vt:lpstr>Overview</vt:lpstr>
      <vt:lpstr>Overview</vt:lpstr>
      <vt:lpstr>Subject &amp; Theme</vt:lpstr>
      <vt:lpstr>Language</vt:lpstr>
      <vt:lpstr>Context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Hero  by Siegfried Sassoon</dc:title>
  <dc:creator>Harper</dc:creator>
  <cp:lastModifiedBy>Harper</cp:lastModifiedBy>
  <cp:revision>5</cp:revision>
  <dcterms:created xsi:type="dcterms:W3CDTF">2010-02-28T13:19:10Z</dcterms:created>
  <dcterms:modified xsi:type="dcterms:W3CDTF">2010-02-28T13:59:58Z</dcterms:modified>
</cp:coreProperties>
</file>